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9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512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892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969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216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790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272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85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778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21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25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029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403F-7BEB-4A53-875E-F2B08719A5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17E8-6D0B-4C92-8061-141C16187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HVAC Technician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5A932C-27BE-4B0F-8CDE-DCF4DC71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77168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Institution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5298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1877922"/>
            <a:ext cx="9470571" cy="41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95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D8AF-7CD4-43EE-A14C-929B0860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0073-DCD0-4029-87C7-B3774241D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93254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conclusion, an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HVAC technician  majors in;</a:t>
            </a:r>
          </a:p>
          <a:p>
            <a:pPr indent="0"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Installation, Repair  &amp; Maintenance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lvl="1" indent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Refrigeration systems</a:t>
            </a:r>
          </a:p>
          <a:p>
            <a:pPr lvl="1" indent="0">
              <a:lnSpc>
                <a:spcPct val="20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conditioning systems</a:t>
            </a:r>
          </a:p>
          <a:p>
            <a:pPr lvl="1" indent="0">
              <a:lnSpc>
                <a:spcPct val="20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control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lvl="1" indent="0">
              <a:lnSpc>
                <a:spcPct val="20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systems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5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D37B-C45B-4187-A544-BA74C2CD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745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E91A-A520-4A3C-9954-24DB9AC8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3B56-B3B6-46E4-B0DA-BBDEB953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Akaemeh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(2017). Development of Integrated Modeling Methods for Supporting HVAC Maintenance in Healthcare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Piotrowski, S. (2018). Growth Projected for Service Technician Careers.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Silberstein, E.,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Obrzut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Tomczyk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Whitman, B., &amp; Johnson, B. (2020). Refrigeration and Air Conditioning Technology. Cengage Learning.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Sugarman, S. C. (2020). Testing and balancing HVAC air and water systems.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4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6021-1AE4-424F-BAAF-CFB783FB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B989-674D-415C-B438-9A341E44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52286" cy="3857034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Heating, Ventilation, and Air Conditioning (HVAC) technician is a professional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with: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and maintenance of air conditioning systems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heating control systems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refrigeration systems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sheds light on components, industries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skills of HVAC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D31F5-233B-4731-9550-8AD42853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4" y="2807594"/>
            <a:ext cx="3456319" cy="2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8A9D-B125-4AAB-8B58-F5CD51B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an HVAC technician job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6B9A-49B9-40BF-8263-6007FD49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Ductwork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(Akaemeh,2017)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DC110-0F78-4795-ACE0-56C8D41A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94" y="2367164"/>
            <a:ext cx="3143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0A4F-7729-4176-BC41-AF939C32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where HVAC technicians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E150-47AF-432E-B123-4F97C0FA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740421" cy="38055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Wired telecommunication carriers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and maintenance of household gadgets (Silberstein,2020)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gas distribution companies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 products manufacturing industries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equipment industries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3C18A-E855-4A2B-A4B5-34F72B72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92" y="2775491"/>
            <a:ext cx="3135469" cy="26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0BB4-1B51-485F-8B91-713039D7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required to be an HVAC technician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6C6-A881-4B44-BA7E-0AB4D096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skills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30C79-B600-44D7-AB6F-25BEB6FB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91" y="2211544"/>
            <a:ext cx="4816430" cy="2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5BA-2DA4-42D6-9A5C-3C02574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training required for an HVAC technician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A67B-0461-455D-BDD4-6ED13EDE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Post-secondary education at a technical school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to five years of apprenticeship (Piotrowski,2018)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A51E-C2B8-4D42-A140-72B6A8B2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F9F015-DB79-4ACE-9CF7-D17D25F5904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10626"/>
              </p:ext>
            </p:extLst>
          </p:nvPr>
        </p:nvGraphicFramePr>
        <p:xfrm>
          <a:off x="4748213" y="2016125"/>
          <a:ext cx="3009900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3" imgW="7268222" imgH="8327459" progId="Word.Document.12">
                  <p:embed/>
                </p:oleObj>
              </mc:Choice>
              <mc:Fallback>
                <p:oleObj name="Document" r:id="rId3" imgW="7268222" imgH="8327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8213" y="2016125"/>
                        <a:ext cx="3009900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22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C440-612B-4C37-8179-8D33E530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sheet For duct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6BEC68-FC55-4591-9587-21A9EFEE756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83019"/>
              </p:ext>
            </p:extLst>
          </p:nvPr>
        </p:nvGraphicFramePr>
        <p:xfrm>
          <a:off x="2635250" y="2016125"/>
          <a:ext cx="7235825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Worksheet" r:id="rId3" imgW="8410753" imgH="4010027" progId="Excel.Sheet.12">
                  <p:embed/>
                </p:oleObj>
              </mc:Choice>
              <mc:Fallback>
                <p:oleObj name="Worksheet" r:id="rId3" imgW="8410753" imgH="40100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0" y="2016125"/>
                        <a:ext cx="7235825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5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853754"/>
            <a:ext cx="8606821" cy="37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32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1108</TotalTime>
  <Words>264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Gill Sans MT</vt:lpstr>
      <vt:lpstr>Times New Roman</vt:lpstr>
      <vt:lpstr>Gallery</vt:lpstr>
      <vt:lpstr>Document</vt:lpstr>
      <vt:lpstr>Worksheet</vt:lpstr>
      <vt:lpstr>HVAC Technician</vt:lpstr>
      <vt:lpstr>Introduction</vt:lpstr>
      <vt:lpstr>components of an HVAC technician job</vt:lpstr>
      <vt:lpstr>Industries where HVAC technicians work</vt:lpstr>
      <vt:lpstr>Skills required to be an HVAC technician </vt:lpstr>
      <vt:lpstr>Education and training required for an HVAC technician</vt:lpstr>
      <vt:lpstr>Flyer</vt:lpstr>
      <vt:lpstr>Excel sheet For duct location</vt:lpstr>
      <vt:lpstr>PowerPoint Presentation</vt:lpstr>
      <vt:lpstr>PowerPoint Presentation</vt:lpstr>
      <vt:lpstr>Conclusion</vt:lpstr>
      <vt:lpstr> 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Njeri</dc:creator>
  <cp:lastModifiedBy>HP</cp:lastModifiedBy>
  <cp:revision>39</cp:revision>
  <dcterms:created xsi:type="dcterms:W3CDTF">2021-04-08T14:13:22Z</dcterms:created>
  <dcterms:modified xsi:type="dcterms:W3CDTF">2021-04-14T21:17:21Z</dcterms:modified>
</cp:coreProperties>
</file>